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4"/>
  </p:notesMasterIdLst>
  <p:sldIdLst>
    <p:sldId id="256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68" r:id="rId13"/>
    <p:sldId id="289" r:id="rId14"/>
    <p:sldId id="270" r:id="rId15"/>
    <p:sldId id="285" r:id="rId16"/>
    <p:sldId id="286" r:id="rId17"/>
    <p:sldId id="287" r:id="rId18"/>
    <p:sldId id="290" r:id="rId19"/>
    <p:sldId id="291" r:id="rId20"/>
    <p:sldId id="292" r:id="rId21"/>
    <p:sldId id="293" r:id="rId22"/>
    <p:sldId id="275" r:id="rId23"/>
  </p:sldIdLst>
  <p:sldSz cx="12192000" cy="6858000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Quattrocento Sans" panose="020B0502050000020003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stJrDXme4wg/fdd9NuX5A1Cju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B278CF40-22E2-4191-8C30-6A820CBE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59728A50-5A61-7CCB-13B8-43F017DEC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6F9F6D18-E93F-1C05-5396-EA039FB42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9125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ACC4DBBA-E433-F21B-AC44-C6E672CD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10328038-74FD-02A6-AFB4-EAD9C987A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78212C05-62A5-CF64-4C5B-D8A9677F7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961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0842249E-5A58-D311-D981-4E1C8C9A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27649DD4-A2C0-2162-DDC4-C7B388C22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A0834D10-0367-4977-D6B8-EA09552C8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540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0682FCCB-3F05-C581-9C02-3B1D44EB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808C2B05-703D-10D0-D0B6-BA06E4FD83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C3F7B5A3-E1CA-0D0C-273B-BD15382BA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831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C59B20E3-AA09-CAB4-5A78-7857474BF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6F5CC6C7-AF45-E4F0-AA25-980CEB2E2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F6AC1E0C-D557-78A9-FF18-00A9245DF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1984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46AB879-B243-731A-FD0E-CF0A64582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F532E434-5268-FEF5-08D5-527BEFEBC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C4AD034A-EC02-DE1A-964D-3BAF37EB7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0820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BDAE90D3-BA79-C199-692E-749ED7F4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C16199FD-1BE7-4D2B-6D2E-FB7939E25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48A3B57A-EBF2-F2A3-A314-CF661216BF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6104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B22419A2-3B48-BC06-5F1F-080667D1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7BA6D1EA-5FA3-18C0-64B6-6BC0DC308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3028FB43-877D-403E-0F14-1677D490AC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871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EC9CA319-BC67-19B1-59A9-95E80CF6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049E20D8-3142-CF32-F4CB-AF2D875E0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DA2F5F68-DBAD-4D6F-A8A7-EFC3D714D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939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9D94CEC-FBDF-1112-C7A2-4BAF2F52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6871489C-D5A3-D79B-6706-429E1B8FC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8DBF4E53-5053-43AD-EC4C-D4963FCAD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450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01BB37F5-8FD6-1C57-17F3-11F4F6FA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EA76A20C-552D-C9ED-57C8-E7F6FD13E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1768B948-51F8-1E79-8B11-C07210DD1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27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C5C49D07-CDF4-8AFF-076D-962693C0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FED4CC7C-F080-4A4E-A98E-AD73AA9C4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4A82FF2D-4681-4750-D071-E563DD58C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705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4724435C-9394-0A2F-A73E-685925E4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BC0E09A7-87DA-C51F-B122-A947CB0A7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5FA7FC94-5D6E-D688-B1FE-95CED7F21E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5141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7D7AE8ED-1BA8-8BE5-1504-C0F4070F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6CA8B781-2E6F-017A-D0AC-9DE6CCCAD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B5684B32-D814-44F0-2DC5-2192BB254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940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65D8CE2-64D9-D7DC-D23B-98E1CFF3D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FA0B9DA0-FCA4-C438-F02C-899965531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D2805CE1-589A-26D6-DD70-E87A10CEB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64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8100D194-BAAA-54F0-01CB-1B7F5837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264E8219-4B03-BD8A-B9DC-A4A0E4922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6D7B5296-F969-5CDB-510E-2196F7688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789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3B66273-B04F-E575-D5D5-2E21013B1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5EB88B95-90B5-4ADF-1507-9CDD272C12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E06A55E4-A4FF-A335-4F46-3A245ECBB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85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399D04A5-7C47-BB0C-74DC-0F31297C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52819559-80D9-15F3-6C26-A47F8D8C1F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87E95EA0-3499-1A4E-F35A-92D35E1D17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99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417CCF61-E8AE-BF1C-E804-DF893B59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5E192649-2E2A-CA0F-AC41-A5C839669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C5078898-23C5-DF5A-9A37-5B702653B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4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53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1"/>
          </p:nvPr>
        </p:nvSpPr>
        <p:spPr>
          <a:xfrm rot="5400000">
            <a:off x="3437313" y="-2040774"/>
            <a:ext cx="5361708" cy="1152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4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4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4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4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attrocento Sans"/>
              <a:buNone/>
              <a:defRPr sz="28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9135686" y="64724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" name="Google Shape;9;p27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imhoanguyen/recent-activity/al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borys-kuznietsov-712ab7312_powerbi-report-design-activity-7267091478235996161-1VUC?utm_source=share&amp;utm_medium=member_deskto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angtnx_im-excited-to-share-a-project-where-i-leveraged-activity-7265120162398253056-i2Nh?utm_source=share&amp;utm_medium=member_deskto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ctivity-7275122699486568448-Eq8N?utm_source=share&amp;utm_medium=member_desktop&amp;rcm=ACoAACiNYiEBOPXurac80s2eSbCxkLUxltgUhx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fernanda-goularte_after-a-couple-of-busy-weeks-i-finally-completed-activity-7295026739393490944-wm1a?utm_source=share&amp;utm_medium=member_desktop&amp;rcm=ACoAACiNYiEBOPXurac80s2eSbCxkLUxltgUhx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andrene-mirador-14111617b_crm-dashboard-activity-7289501057343205376-fMMS?utm_source=share&amp;utm_medium=member_desktop&amp;rcm=ACoAACiNYiEBOPXurac80s2eSbCxkLUxltgUhx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vasavdutta-purohit-3bb221a_dataanalytics-powerbi-crminsights-activity-7292623117070278656-8Cig?utm_source=share&amp;utm_medium=member_desktop&amp;rcm=ACoAACiNYiEBOPXurac80s2eSbCxkLUxltgUhx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mydang102_powerbi-dataanalytics-salesinsights-activity-7306680311172464640-71iD?utm_source=share&amp;utm_medium=member_desktop&amp;rcm=ACoAACiNYiEBOPXurac80s2eSbCxkLUxltgUhx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chideraozoh_powerbi-dataanalytics-salesdashboard-activity-7303042146960396288-vzPy?utm_source=share&amp;utm_medium=member_desktop&amp;rcm=ACoAACiNYiEBOPXurac80s2eSbCxkLUxltgUhx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ctivity-7217311208507371520-Io4Q/?utm_source=share&amp;utm_medium=member_deskt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vs22_powerbi-powerbi-dataanalytics-activity-7304798981857894400-fUHp?utm_source=share&amp;utm_medium=member_desktop&amp;rcm=ACoAACiNYiEBOPXurac80s2eSbCxkLUxltgUhx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anhvuongmiller_crmsales-pipeline-analysis-activity-7220096916456386560-Hx98?utm_source=share&amp;utm_medium=member_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anna-nguyen-6a9a2316b_crm-dashboard-activity-7218186011732811776-HJyu?utm_source=share&amp;utm_medium=member_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y-platek_fp20analytics-fp20analyticscrmnalysis-builtwithzoomcharts-activity-7218521139440939010-H7Dq?utm_source=share&amp;utm_medium=member_deskto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21865980422172262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21848022375800832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22016881455285043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imhoanguyen/recent-activity/al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What is Business Intelligence (BI) + The Best Tools - Iberdrola"/>
          <p:cNvPicPr preferRelativeResize="0"/>
          <p:nvPr/>
        </p:nvPicPr>
        <p:blipFill rotWithShape="1">
          <a:blip r:embed="rId3">
            <a:alphaModFix/>
          </a:blip>
          <a:srcRect b="2395"/>
          <a:stretch/>
        </p:blipFill>
        <p:spPr>
          <a:xfrm>
            <a:off x="-1008" y="0"/>
            <a:ext cx="1221018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"/>
          <p:cNvGrpSpPr/>
          <p:nvPr/>
        </p:nvGrpSpPr>
        <p:grpSpPr>
          <a:xfrm>
            <a:off x="0" y="3378375"/>
            <a:ext cx="10231580" cy="2425554"/>
            <a:chOff x="0" y="4285725"/>
            <a:chExt cx="7352400" cy="1743000"/>
          </a:xfrm>
        </p:grpSpPr>
        <p:sp>
          <p:nvSpPr>
            <p:cNvPr id="187" name="Google Shape;187;p1"/>
            <p:cNvSpPr/>
            <p:nvPr/>
          </p:nvSpPr>
          <p:spPr>
            <a:xfrm>
              <a:off x="0" y="4285725"/>
              <a:ext cx="7352400" cy="16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675952" y="5925825"/>
              <a:ext cx="1837800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5514495" y="5925825"/>
              <a:ext cx="183780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0" y="5925825"/>
              <a:ext cx="1837800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838038" y="5925825"/>
              <a:ext cx="1837800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Google Shape;193;p1">
            <a:extLst>
              <a:ext uri="{FF2B5EF4-FFF2-40B4-BE49-F238E27FC236}">
                <a16:creationId xmlns:a16="http://schemas.microsoft.com/office/drawing/2014/main" id="{7006B1B5-6E78-6F94-0A8E-04467732D492}"/>
              </a:ext>
            </a:extLst>
          </p:cNvPr>
          <p:cNvSpPr txBox="1">
            <a:spLocks/>
          </p:cNvSpPr>
          <p:nvPr/>
        </p:nvSpPr>
        <p:spPr>
          <a:xfrm>
            <a:off x="395155" y="4939029"/>
            <a:ext cx="5796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24163"/>
              </a:buClr>
            </a:pPr>
            <a:r>
              <a:rPr lang="sv-SE" sz="1600" dirty="0">
                <a:solidFill>
                  <a:srgbClr val="124163"/>
                </a:solidFill>
              </a:rPr>
              <a:t>Trainer: Anh Leimer</a:t>
            </a:r>
            <a:br>
              <a:rPr lang="sv-SE" sz="1600" dirty="0">
                <a:solidFill>
                  <a:srgbClr val="124163"/>
                </a:solidFill>
              </a:rPr>
            </a:br>
            <a:r>
              <a:rPr lang="sv-SE" sz="1600" dirty="0">
                <a:solidFill>
                  <a:srgbClr val="124163"/>
                </a:solidFill>
              </a:rPr>
              <a:t>Training Assistants: Hanna Nguyen, Trang Tran &amp; Hien Tran</a:t>
            </a:r>
            <a:endParaRPr lang="sv-SE" dirty="0"/>
          </a:p>
        </p:txBody>
      </p:sp>
      <p:sp>
        <p:nvSpPr>
          <p:cNvPr id="7" name="Google Shape;192;p1">
            <a:extLst>
              <a:ext uri="{FF2B5EF4-FFF2-40B4-BE49-F238E27FC236}">
                <a16:creationId xmlns:a16="http://schemas.microsoft.com/office/drawing/2014/main" id="{20C93516-A8DB-C97D-CB48-FA0EEA6E2D66}"/>
              </a:ext>
            </a:extLst>
          </p:cNvPr>
          <p:cNvSpPr txBox="1">
            <a:spLocks/>
          </p:cNvSpPr>
          <p:nvPr/>
        </p:nvSpPr>
        <p:spPr>
          <a:xfrm>
            <a:off x="333555" y="3429001"/>
            <a:ext cx="9760004" cy="13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CRM Sales Data Challenge</a:t>
            </a:r>
          </a:p>
          <a:p>
            <a:r>
              <a:rPr lang="en-US" sz="2400" dirty="0"/>
              <a:t>Student final dashboards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4334D651-BC97-D3AA-81FE-D962BE8D6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F969AF4D-85D8-6258-32BD-D74656187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5A444F79-B816-2D9F-CB44-BE7BD6D820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CCEC2443-8F4D-C377-205D-F1AD98B81824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Blessing Jegede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92320-2728-0401-7395-EBD26D357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13751"/>
            <a:ext cx="7705611" cy="4345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61C03-AD52-9365-82BF-E94F8D2F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12" y="3572910"/>
            <a:ext cx="4722829" cy="26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6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6D108D51-C047-392E-9167-C75270B1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2975924A-3E0B-7CA0-98E6-E013B8EE12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83325969-A2F7-CC26-6712-7FEE2CD15A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635BC604-5597-E669-A644-1F3F89A48B11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Linkedin post by Borys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6E62D-95F1-0DCD-749D-6ADB992B9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7" y="755787"/>
            <a:ext cx="7554491" cy="420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4716A-EA57-5AB0-7DF2-66554BD3E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431" y="3852030"/>
            <a:ext cx="4720598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9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392582BD-D14C-D7AD-DD85-73E33962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2FB280DF-D3B1-08C8-EA04-2D2D56FFA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CCBA3FE5-C59E-C458-BAE8-1E6ED50EEE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BFD8A6C6-79CE-F373-FC2B-70CCC158C82A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vi-VN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Prepared</a:t>
            </a:r>
            <a:r>
              <a:rPr lang="vi-VN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 </a:t>
            </a:r>
            <a:r>
              <a:rPr lang="vi-VN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Hao Tran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9A1278-BE9B-2E41-9AF2-DD93D8F1E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5" y="755787"/>
            <a:ext cx="7538036" cy="4215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99AFF9-E96D-2E02-97B6-6979BD756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12" y="3757570"/>
            <a:ext cx="4707159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4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A94551FD-3A0E-DFF7-0BD7-4D5D28B7E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E90B9861-CD15-5FA8-3FE0-8FE5EE5A2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B04B36AD-EA97-0E7E-D236-407E510C09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7F67D0CB-D7F4-2D4A-A28A-53E80773FE19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Hang Tran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1296F-22F8-0246-98D4-93681815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55787"/>
            <a:ext cx="7520203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6EDB9-F1A7-BC23-353D-6EFFC829C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212" y="3793579"/>
            <a:ext cx="4700226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AD6DBD76-7BD8-312D-915F-1EFB1FFA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CCF8FF7F-BF9A-3AEE-B29E-69683FA9A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5FD66BDA-E233-7471-B2DB-B18722F92E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4767CF80-BFFA-1C46-6698-7964CDD017C9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Anh Duy Vu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15A2C-0CB5-5CF2-F38E-10C9C1A2C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2" y="755787"/>
            <a:ext cx="7509983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99EB5-EA83-EB31-798C-6083112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212" y="3757570"/>
            <a:ext cx="472924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822CC57-1DC2-0FA7-D0C7-EA95CD05B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CA5FA436-03CB-712F-A3E0-DB1C8276A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EFB343DB-AA35-A62B-1992-19E7227983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D2B5F44C-72B0-FCE2-CB3B-F91A44F17D66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Fernanda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Goularte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A747E-A039-B674-EB56-DF19DDDC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55787"/>
            <a:ext cx="7543318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37A79-7D7E-458B-F4A5-C80328F1C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212" y="3806614"/>
            <a:ext cx="473802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6EBD9308-1CAA-1735-A5E6-7C5D5988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72E144D2-1E2F-7AE6-4EED-F2C66008D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6A498023-0EE3-2B1C-0189-5690B14343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E6D5880A-5065-40F9-7037-F2C7355638FE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</a:t>
            </a:r>
            <a:r>
              <a:rPr lang="vi-VN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andrene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vi-VN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irado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6495B-55FF-94C7-ACE8-5B4F2F581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55787"/>
            <a:ext cx="7705998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CEBF1-B9A7-CCD4-F086-9D5D4973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702" y="3773072"/>
            <a:ext cx="4735246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7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4155DD3-8C51-DFD0-F311-A2F5CB4B6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635405BC-FA39-70C7-67CA-43C591017A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2A710F09-4F30-5EAA-5750-94F45004AB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5341AF89-B5EE-DA05-C463-D1D550E5C0EE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</a:t>
            </a:r>
            <a:r>
              <a:rPr lang="vi-VN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asavdutta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vi-VN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urohit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CF72E-73F9-42B5-A447-5E627DCA6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42" y="755787"/>
            <a:ext cx="7531273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D5D9F-5925-51C7-0CE4-63385D501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212" y="3793579"/>
            <a:ext cx="4746058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3F840402-BCAA-3EA6-1179-66C76D5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F91E16CF-089A-C2F8-2C0C-D8D4A9CA95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C07BE79B-4D3F-2ECA-B941-530A942AC5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085FFC66-5F5E-8D3B-B931-F72A3A39E1A0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</a:t>
            </a:r>
            <a:r>
              <a:rPr lang="en-US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 Dang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09148-87ED-4DC8-8A07-3ED1FEB9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2" y="755787"/>
            <a:ext cx="7581360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1DE4B-BD9C-259B-914E-8ED64BC5C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75" y="3793579"/>
            <a:ext cx="4703129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6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92E5F8B6-BBB6-9696-E56E-848C4889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C75AE564-5C19-A60F-875C-FCB7F0E1E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EF88E5F1-908C-0640-DDE1-5BDE4C68AA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275C6464-6F1C-94DA-21B5-ACFC14070578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</a:t>
            </a:r>
            <a:r>
              <a:rPr lang="en-US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Chidera </a:t>
            </a:r>
            <a:r>
              <a:rPr lang="en-US" sz="1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Ozoh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DFD5C-2F0D-0AE4-7F42-7911E109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55787"/>
            <a:ext cx="7556076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2C95A-1688-06F4-1CFA-C20403B9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14" y="3793579"/>
            <a:ext cx="4760693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2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575571A-A963-EEF0-0DDD-45F3ED74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F15A185A-CAA3-3673-16B8-0DF0AAE86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A1C6518F-BE01-F113-81CB-9933243EBA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DAF543DF-33B1-5561-3AA7-9E4235FBDC19}"/>
              </a:ext>
            </a:extLst>
          </p:cNvPr>
          <p:cNvSpPr txBox="1"/>
          <p:nvPr/>
        </p:nvSpPr>
        <p:spPr>
          <a:xfrm>
            <a:off x="448575" y="5700625"/>
            <a:ext cx="6876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Linkedin post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Trang Tran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This dashboard was selected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Silver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Winner of the Challenge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!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CH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C4AE910-71DC-94F8-C584-A7E38A19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5" y="884301"/>
            <a:ext cx="7045734" cy="39925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73D323-DE04-985C-9F59-F5DF5434A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83" y="3186603"/>
            <a:ext cx="4783821" cy="27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4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F118AE03-0477-1B9F-2EA2-16B3DDA1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DA859243-DFED-69E3-AF65-6AF77B7B6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EAB1E7CE-E7AA-88EE-6093-BAA410571D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91C183FE-EEC1-9E4D-AC3A-6371E730BE32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post by </a:t>
            </a:r>
            <a:r>
              <a:rPr lang="vi-VN" sz="1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Varun</a:t>
            </a:r>
            <a:r>
              <a:rPr lang="vi-VN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vi-VN" sz="1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Singhal</a:t>
            </a: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D1F03-5D63-148C-A515-704F9D82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4" y="755787"/>
            <a:ext cx="7534668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4503D-4FA6-BF64-64DC-CB9F9669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872" y="3773072"/>
            <a:ext cx="4762738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2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>
            <a:spLocks noGrp="1"/>
          </p:cNvSpPr>
          <p:nvPr>
            <p:ph type="ctrTitle" idx="4294967295"/>
          </p:nvPr>
        </p:nvSpPr>
        <p:spPr>
          <a:xfrm>
            <a:off x="2332288" y="925023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de-DE" sz="6000" b="0" i="0" u="none" strike="noStrike" cap="none">
                <a:solidFill>
                  <a:srgbClr val="7ECE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6000" b="0" i="0" u="none" strike="noStrike" cap="none">
              <a:solidFill>
                <a:srgbClr val="7ECEF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1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Quattrocento Sans"/>
              <a:buNone/>
            </a:pPr>
            <a:fld id="{00000000-1234-1234-1234-123412341234}" type="slidenum">
              <a:rPr lang="de-DE">
                <a:latin typeface="Quattrocento Sans"/>
                <a:ea typeface="Quattrocento Sans"/>
                <a:cs typeface="Quattrocento Sans"/>
                <a:sym typeface="Quattrocento Sans"/>
              </a:rPr>
              <a:t>21</a:t>
            </a:fld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2332288" y="3088866"/>
            <a:ext cx="10515600" cy="207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de-DE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questions please contact me via: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Email: anh.leimer@gmail.com</a:t>
            </a:r>
            <a:endParaRPr sz="20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Linkedin: 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95FC3507-0A63-CEC6-A3CF-9D97EC6A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D2C9BE48-EBE7-898B-33DD-992EF6E54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01101C14-B0AA-8457-122E-37C98D4E58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67664C34-EE82-5C69-B608-C793416FDD88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Duy Thanh Vuong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A6C58-8072-1E47-19D2-785103E31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45" y="1065292"/>
            <a:ext cx="7221056" cy="4072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000342-5DD1-9AC2-AA33-A2D3B85A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75" y="3795670"/>
            <a:ext cx="4575196" cy="258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7B047BF0-A3E6-48A7-B72E-7203E48B2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6DC12CCF-4E19-1D55-9465-A2FF226D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D8BD67F0-BA09-4A99-C96B-28A7FEBCC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7850F805-8C8F-2CBF-8910-95051C0D10E5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Hanna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B8426A-F58E-C2D8-A004-43CBDE13B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38" y="1083425"/>
            <a:ext cx="7221206" cy="4063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A6E1E-14AB-9DF0-F224-124F28EFE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529" y="3573687"/>
            <a:ext cx="4959503" cy="27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978B5C2A-E28B-5F78-8595-B32F792B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C54FCA0E-6673-6256-3D24-FE7C50CF6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A079D607-4F2A-8E7C-C565-1BA25C0E18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4094C169-2AB0-6926-7BC8-006846A6CEA5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Platek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D57D2-3C7E-9260-FBED-4416BF88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869" y="795254"/>
            <a:ext cx="8729611" cy="4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0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CD8A4220-7E82-834C-B5E7-CB6811DF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5E261168-3612-E9DB-BBD0-B155B1543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691D2FB5-2EB2-C41B-1313-CC052E56B6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A46ADB6C-A1D1-689A-2D6C-4FC6635E77FB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Thu Hong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33389-848F-5450-6A56-DCDC90E97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42373"/>
            <a:ext cx="6721555" cy="377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413EC-22A6-0D34-EE3F-B1F0559F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318" y="3266146"/>
            <a:ext cx="4811232" cy="2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2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324BE48A-12E1-8F3B-F35B-4E9ADE5E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82C03940-5A1A-6345-4151-F6D35FC0C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4F96632D-E5D4-6287-7852-48C7435FAF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F6C8E318-79C7-3E8D-C974-41DF10AA46BA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Julia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2758E-3FAC-1A23-07F8-3D282AAE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22597"/>
            <a:ext cx="7768654" cy="4339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0AAFC-9895-5639-1E4C-DB201D3AC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003" y="3864808"/>
            <a:ext cx="4441021" cy="24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1FBA9EAD-807B-E09B-0C12-BC5458C4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6120E7E3-B103-2964-5FBA-57FED69E9D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35E7B8D1-6759-D6B6-A2AF-E5F9C1B845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F7A69366-2CB0-38D5-7EDB-37C21DBF52E6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Ni Vu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16F4B-4824-5203-BB2A-99027B495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56" y="1033314"/>
            <a:ext cx="7826422" cy="43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6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0578197A-1918-0D56-520D-892F4E5F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F1FD5B8B-2B04-8D15-9195-D4B030A7B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en-US" sz="2500" dirty="0">
                <a:solidFill>
                  <a:schemeClr val="accent1"/>
                </a:solidFill>
              </a:rPr>
              <a:t>CRM Sales 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AB523EE5-DF78-D3CB-F8AF-0E62FB844F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51CFF796-11C1-C1D4-FC25-AE7E165136CE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Kim Hoa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1932D-AC4C-3958-69EA-D68B1C06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0" y="763570"/>
            <a:ext cx="7594002" cy="430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5C657-B576-3330-3D33-712C3FEB9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5" y="3771051"/>
            <a:ext cx="4531920" cy="255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349</Words>
  <Application>Microsoft Office PowerPoint</Application>
  <PresentationFormat>Widescreen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Raleway</vt:lpstr>
      <vt:lpstr>Segoe UI</vt:lpstr>
      <vt:lpstr>Quattrocento Sans</vt:lpstr>
      <vt:lpstr>Lato</vt:lpstr>
      <vt:lpstr>Office Theme</vt:lpstr>
      <vt:lpstr>1_Office Theme</vt:lpstr>
      <vt:lpstr>PowerPoint Presentation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CRM Sales Dashboard – FP20 Data Challenge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Anh Nguyen</dc:creator>
  <cp:lastModifiedBy>Thi Huong Nguyen</cp:lastModifiedBy>
  <cp:revision>13</cp:revision>
  <dcterms:modified xsi:type="dcterms:W3CDTF">2025-03-25T21:50:25Z</dcterms:modified>
</cp:coreProperties>
</file>